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folie Logo UP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7772400" cy="1008112"/>
          </a:xfrm>
          <a:prstGeom prst="rect">
            <a:avLst/>
          </a:prstGeom>
        </p:spPr>
        <p:txBody>
          <a:bodyPr anchor="ctr"/>
          <a:lstStyle>
            <a:lvl1pPr algn="l">
              <a:defRPr sz="28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945037"/>
            <a:ext cx="7772400" cy="10681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D7F086-F80D-4DB7-A0B5-E1CB06D7E071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 flipH="1" flipV="1">
            <a:off x="2052440" y="3861619"/>
            <a:ext cx="64800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3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folie Sim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1008112"/>
          </a:xfrm>
          <a:prstGeom prst="rect">
            <a:avLst/>
          </a:prstGeom>
        </p:spPr>
        <p:txBody>
          <a:bodyPr anchor="ctr"/>
          <a:lstStyle>
            <a:lvl1pPr algn="l">
              <a:defRPr sz="28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008933"/>
            <a:ext cx="7772400" cy="10681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D7F086-F80D-4DB7-A0B5-E1CB06D7E071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 flipH="1" flipV="1">
            <a:off x="2052440" y="2925515"/>
            <a:ext cx="64800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39745A7-7F9A-488B-A5E9-C95DA77A0F71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16" name="Line 5"/>
          <p:cNvSpPr>
            <a:spLocks noChangeShapeType="1"/>
          </p:cNvSpPr>
          <p:nvPr userDrawn="1"/>
        </p:nvSpPr>
        <p:spPr bwMode="auto">
          <a:xfrm flipV="1">
            <a:off x="710202" y="6453336"/>
            <a:ext cx="7924800" cy="0"/>
          </a:xfrm>
          <a:prstGeom prst="line">
            <a:avLst/>
          </a:prstGeom>
          <a:noFill/>
          <a:ln w="3175">
            <a:solidFill>
              <a:srgbClr val="36469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8" name="Inhaltsplatzhalter 18"/>
          <p:cNvSpPr>
            <a:spLocks noGrp="1"/>
          </p:cNvSpPr>
          <p:nvPr>
            <p:ph sz="quarter" idx="10"/>
          </p:nvPr>
        </p:nvSpPr>
        <p:spPr>
          <a:xfrm>
            <a:off x="395536" y="837328"/>
            <a:ext cx="8535600" cy="5544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20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8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Symbol" pitchFamily="18" charset="2"/>
              <a:buChar char="-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Symbol" pitchFamily="18" charset="2"/>
              <a:buChar char="-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Symbol" pitchFamily="18" charset="2"/>
              <a:buChar char="-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395536" y="188696"/>
            <a:ext cx="8535600" cy="5040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0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21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20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8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20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8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dirty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ACBEEAD-4DF4-4C62-A6FA-AEB99936CB59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11" name="Line 5"/>
          <p:cNvSpPr>
            <a:spLocks noChangeShapeType="1"/>
          </p:cNvSpPr>
          <p:nvPr userDrawn="1"/>
        </p:nvSpPr>
        <p:spPr bwMode="auto">
          <a:xfrm flipV="1">
            <a:off x="710202" y="6453336"/>
            <a:ext cx="7924800" cy="0"/>
          </a:xfrm>
          <a:prstGeom prst="line">
            <a:avLst/>
          </a:prstGeom>
          <a:noFill/>
          <a:ln w="3175">
            <a:solidFill>
              <a:srgbClr val="36469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" name="Titel 18"/>
          <p:cNvSpPr>
            <a:spLocks noGrp="1"/>
          </p:cNvSpPr>
          <p:nvPr>
            <p:ph type="title"/>
          </p:nvPr>
        </p:nvSpPr>
        <p:spPr>
          <a:xfrm>
            <a:off x="395536" y="188696"/>
            <a:ext cx="8535600" cy="5040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4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8300B65B-46C9-4875-AE19-362CECEE07A9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710202" y="6453336"/>
            <a:ext cx="7924800" cy="0"/>
          </a:xfrm>
          <a:prstGeom prst="line">
            <a:avLst/>
          </a:prstGeom>
          <a:noFill/>
          <a:ln w="3175">
            <a:solidFill>
              <a:srgbClr val="36469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Titel 18"/>
          <p:cNvSpPr>
            <a:spLocks noGrp="1"/>
          </p:cNvSpPr>
          <p:nvPr>
            <p:ph type="title"/>
          </p:nvPr>
        </p:nvSpPr>
        <p:spPr>
          <a:xfrm>
            <a:off x="395536" y="188696"/>
            <a:ext cx="8535600" cy="5040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2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0" y="3025055"/>
            <a:ext cx="215900" cy="3832225"/>
          </a:xfrm>
          <a:prstGeom prst="rect">
            <a:avLst/>
          </a:prstGeom>
          <a:solidFill>
            <a:srgbClr val="364694"/>
          </a:solidFill>
          <a:ln w="9525">
            <a:solidFill>
              <a:srgbClr val="36469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" name="Rectangle 27"/>
          <p:cNvSpPr>
            <a:spLocks noChangeArrowheads="1"/>
          </p:cNvSpPr>
          <p:nvPr userDrawn="1"/>
        </p:nvSpPr>
        <p:spPr bwMode="auto">
          <a:xfrm>
            <a:off x="0" y="926476"/>
            <a:ext cx="71438" cy="5929200"/>
          </a:xfrm>
          <a:prstGeom prst="rect">
            <a:avLst/>
          </a:prstGeom>
          <a:solidFill>
            <a:srgbClr val="364694"/>
          </a:solidFill>
          <a:ln w="9525">
            <a:solidFill>
              <a:srgbClr val="36469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Rectangle 2"/>
          <p:cNvSpPr txBox="1">
            <a:spLocks noChangeArrowheads="1"/>
          </p:cNvSpPr>
          <p:nvPr userDrawn="1"/>
        </p:nvSpPr>
        <p:spPr bwMode="auto">
          <a:xfrm>
            <a:off x="395536" y="188640"/>
            <a:ext cx="853981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defRPr/>
            </a:pPr>
            <a:endParaRPr lang="de-DE" sz="24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 userDrawn="1"/>
        </p:nvSpPr>
        <p:spPr bwMode="auto">
          <a:xfrm>
            <a:off x="395537" y="836712"/>
            <a:ext cx="853418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364694"/>
              </a:buClr>
              <a:buSzPct val="100000"/>
              <a:buFont typeface="Wingdings" pitchFamily="2" charset="2"/>
              <a:buChar char="§"/>
              <a:defRPr/>
            </a:pPr>
            <a:endParaRPr lang="de-DE" sz="16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Formatvorlage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Lehrstuhl für </a:t>
            </a:r>
            <a:r>
              <a:rPr lang="de-DE" dirty="0" smtClean="0"/>
              <a:t>Organisations-, Medien- und Sportökonomie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Prof. Dr. Bernd Frick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39745A7-7F9A-488B-A5E9-C95DA77A0F71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3E4DE-64A6-41E0-BE24-9E2DAAC208DE}" type="slidenum">
              <a:rPr lang="de-DE" sz="1250" smtClean="0">
                <a:latin typeface="+mj-lt"/>
              </a:rPr>
              <a:pPr/>
              <a:t>2</a:t>
            </a:fld>
            <a:endParaRPr lang="de-DE" sz="1250" dirty="0">
              <a:latin typeface="+mj-lt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  <a:p>
            <a:r>
              <a:rPr lang="de-DE" dirty="0"/>
              <a:t>…</a:t>
            </a:r>
          </a:p>
          <a:p>
            <a:pPr lvl="1"/>
            <a:r>
              <a:rPr lang="de-DE" dirty="0"/>
              <a:t>Text</a:t>
            </a:r>
          </a:p>
          <a:p>
            <a:pPr lvl="1"/>
            <a:r>
              <a:rPr lang="de-DE" dirty="0"/>
              <a:t>…</a:t>
            </a:r>
          </a:p>
          <a:p>
            <a:pPr lvl="2"/>
            <a:r>
              <a:rPr lang="de-DE" dirty="0"/>
              <a:t>Text</a:t>
            </a:r>
          </a:p>
          <a:p>
            <a:pPr lvl="2"/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EEAD-4DF4-4C62-A6FA-AEB99936CB59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3E4DE-64A6-41E0-BE24-9E2DAAC208DE}" type="slidenum">
              <a:rPr lang="de-DE" sz="1250" smtClean="0">
                <a:latin typeface="+mj-lt"/>
              </a:rPr>
              <a:pPr/>
              <a:t>3</a:t>
            </a:fld>
            <a:endParaRPr lang="de-DE" sz="1250" dirty="0">
              <a:latin typeface="+mj-lt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Zwei Inhalte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00B65B-46C9-4875-AE19-362CECEE07A9}" type="datetime1">
              <a:rPr lang="de-DE" sz="1250" smtClean="0">
                <a:latin typeface="+mj-lt"/>
              </a:rPr>
              <a:pPr/>
              <a:t>27.10.2014</a:t>
            </a:fld>
            <a:endParaRPr lang="de-DE" sz="125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3E4DE-64A6-41E0-BE24-9E2DAAC208DE}" type="slidenum">
              <a:rPr lang="de-DE" sz="1250" smtClean="0">
                <a:latin typeface="+mj-lt"/>
              </a:rPr>
              <a:pPr/>
              <a:t>4</a:t>
            </a:fld>
            <a:endParaRPr lang="de-DE" sz="1250" dirty="0">
              <a:latin typeface="+mj-lt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Nur Titel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z="1250" dirty="0" smtClean="0">
                <a:latin typeface="+mj-lt"/>
              </a:rPr>
              <a:t>Lehrstuhl für Organisations-, Medien- und Sportökonomie, Prof. Dr. Bernd Frick</a:t>
            </a:r>
            <a:endParaRPr lang="de-DE" sz="125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S Prof. Fric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spcBef>
            <a:spcPct val="0"/>
          </a:spcBef>
          <a:defRPr sz="2400" b="1" dirty="0" smtClean="0">
            <a:latin typeface="+mj-lt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Verdana</vt:lpstr>
      <vt:lpstr>Wingdings</vt:lpstr>
      <vt:lpstr>LS Prof. Frick</vt:lpstr>
      <vt:lpstr>Formatvorlage</vt:lpstr>
      <vt:lpstr>Überschrift</vt:lpstr>
      <vt:lpstr>Zwei Inhalte</vt:lpstr>
      <vt:lpstr>Nur Titel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LH</dc:creator>
  <cp:lastModifiedBy>tneuhann</cp:lastModifiedBy>
  <cp:revision>14</cp:revision>
  <dcterms:created xsi:type="dcterms:W3CDTF">2014-03-18T16:01:36Z</dcterms:created>
  <dcterms:modified xsi:type="dcterms:W3CDTF">2014-10-27T10:49:05Z</dcterms:modified>
</cp:coreProperties>
</file>